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17"/>
  </p:notesMasterIdLst>
  <p:sldIdLst>
    <p:sldId id="256" r:id="rId2"/>
    <p:sldId id="294" r:id="rId3"/>
    <p:sldId id="325" r:id="rId4"/>
    <p:sldId id="314" r:id="rId5"/>
    <p:sldId id="257" r:id="rId6"/>
    <p:sldId id="327" r:id="rId7"/>
    <p:sldId id="309" r:id="rId8"/>
    <p:sldId id="311" r:id="rId9"/>
    <p:sldId id="310" r:id="rId10"/>
    <p:sldId id="315" r:id="rId11"/>
    <p:sldId id="316" r:id="rId12"/>
    <p:sldId id="326" r:id="rId13"/>
    <p:sldId id="295" r:id="rId14"/>
    <p:sldId id="317" r:id="rId15"/>
    <p:sldId id="32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7596B5-5969-40E5-A182-8B7CDA1D5EE0}" type="datetimeFigureOut">
              <a:rPr lang="ar-SA" smtClean="0"/>
              <a:pPr/>
              <a:t>29/06/33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68615A-7A21-4A81-AFCB-4D514220DF8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841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8615A-7A21-4A81-AFCB-4D514220DF85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EC9FF5A-CF91-449F-B622-33E778EA45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C9FF5A-CF91-449F-B622-33E778EA45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C9FF5A-CF91-449F-B622-33E778EA45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C9FF5A-CF91-449F-B622-33E778EA45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C9FF5A-CF91-449F-B622-33E778EA45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C9FF5A-CF91-449F-B622-33E778EA45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C9FF5A-CF91-449F-B622-33E778EA45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C9FF5A-CF91-449F-B622-33E778EA45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C9FF5A-CF91-449F-B622-33E778EA45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C9FF5A-CF91-449F-B622-33E778EA45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C9FF5A-CF91-449F-B622-33E778EA45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EC9FF5A-CF91-449F-B622-33E778EA45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.wikipedia.org/wiki/%D9%84%D8%BA%D8%A9_%D8%A5%D9%86%D8%AC%D9%84%D9%8A%D8%B2%D9%8A%D8%A9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Grp="1" noChangeArrowheads="1"/>
          </p:cNvSpPr>
          <p:nvPr>
            <p:ph type="title"/>
          </p:nvPr>
        </p:nvSpPr>
        <p:spPr>
          <a:xfrm>
            <a:off x="4724400" y="1524000"/>
            <a:ext cx="4419600" cy="5334000"/>
          </a:xfrm>
        </p:spPr>
        <p:txBody>
          <a:bodyPr>
            <a:normAutofit fontScale="90000"/>
          </a:bodyPr>
          <a:lstStyle/>
          <a:p>
            <a:pPr algn="ctr" rtl="1" eaLnBrk="1" hangingPunct="1"/>
            <a:r>
              <a:rPr lang="ar-SA" sz="4800" dirty="0" smtClean="0">
                <a:latin typeface="Andalus" pitchFamily="18" charset="-78"/>
                <a:cs typeface="Andalus" pitchFamily="18" charset="-78"/>
              </a:rPr>
              <a:t>كلية الطب البشري</a:t>
            </a:r>
            <a:br>
              <a:rPr lang="ar-SA" sz="4800" dirty="0" smtClean="0">
                <a:latin typeface="Andalus" pitchFamily="18" charset="-78"/>
                <a:cs typeface="Andalus" pitchFamily="18" charset="-78"/>
              </a:rPr>
            </a:br>
            <a:r>
              <a:rPr lang="en-US" sz="2700" dirty="0" smtClean="0">
                <a:latin typeface="Andalus" pitchFamily="18" charset="-78"/>
                <a:cs typeface="Andalus" pitchFamily="18" charset="-78"/>
              </a:rPr>
              <a:t>Faculty of Medicine</a:t>
            </a:r>
            <a:r>
              <a:rPr lang="ar-SA" sz="27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ar-SA" sz="2700" dirty="0" smtClean="0">
                <a:latin typeface="Andalus" pitchFamily="18" charset="-78"/>
                <a:cs typeface="Andalus" pitchFamily="18" charset="-78"/>
              </a:rPr>
            </a:br>
            <a:r>
              <a:rPr lang="ar-SA" sz="48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ar-SA" sz="4800" dirty="0" smtClean="0">
                <a:latin typeface="Andalus" pitchFamily="18" charset="-78"/>
                <a:cs typeface="Andalus" pitchFamily="18" charset="-78"/>
              </a:rPr>
            </a:br>
            <a:r>
              <a:rPr lang="ar-SA" sz="4800" dirty="0" smtClean="0">
                <a:latin typeface="Andalus" pitchFamily="18" charset="-78"/>
                <a:cs typeface="Andalus" pitchFamily="18" charset="-78"/>
              </a:rPr>
              <a:t>كلية طب الأسنان</a:t>
            </a:r>
            <a:r>
              <a:rPr lang="en-US" sz="48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en-US" sz="4800" dirty="0" smtClean="0">
                <a:latin typeface="Andalus" pitchFamily="18" charset="-78"/>
                <a:cs typeface="Andalus" pitchFamily="18" charset="-78"/>
              </a:rPr>
            </a:br>
            <a:r>
              <a:rPr lang="en-US" sz="2700" dirty="0" smtClean="0">
                <a:latin typeface="Andalus" pitchFamily="18" charset="-78"/>
                <a:cs typeface="Andalus" pitchFamily="18" charset="-78"/>
              </a:rPr>
              <a:t>Faculty of Dentistry</a:t>
            </a:r>
            <a:br>
              <a:rPr lang="en-US" sz="2700" dirty="0" smtClean="0">
                <a:latin typeface="Andalus" pitchFamily="18" charset="-78"/>
                <a:cs typeface="Andalus" pitchFamily="18" charset="-78"/>
              </a:rPr>
            </a:br>
            <a:r>
              <a:rPr lang="ar-SA" sz="27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ar-SA" sz="2700" dirty="0" smtClean="0">
                <a:latin typeface="Andalus" pitchFamily="18" charset="-78"/>
                <a:cs typeface="Andalus" pitchFamily="18" charset="-78"/>
              </a:rPr>
            </a:br>
            <a:r>
              <a:rPr lang="ar-SA" sz="2700" dirty="0" smtClean="0">
                <a:latin typeface="Andalus" pitchFamily="18" charset="-78"/>
                <a:cs typeface="Andalus" pitchFamily="18" charset="-78"/>
              </a:rPr>
              <a:t>إعداد</a:t>
            </a:r>
            <a:br>
              <a:rPr lang="ar-SA" sz="2700" dirty="0" smtClean="0">
                <a:latin typeface="Andalus" pitchFamily="18" charset="-78"/>
                <a:cs typeface="Andalus" pitchFamily="18" charset="-78"/>
              </a:rPr>
            </a:br>
            <a:r>
              <a:rPr lang="ar-SA" sz="2700" dirty="0" smtClean="0">
                <a:latin typeface="Andalus" pitchFamily="18" charset="-78"/>
                <a:cs typeface="Andalus" pitchFamily="18" charset="-78"/>
              </a:rPr>
              <a:t>ا.د منصور إبراهيم المنصور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ar-JO" sz="4800" dirty="0" smtClean="0"/>
              <a:t> </a:t>
            </a:r>
            <a:br>
              <a:rPr lang="ar-JO" sz="4800" dirty="0" smtClean="0"/>
            </a:br>
            <a:endParaRPr lang="en-US" sz="4800" dirty="0" smtClean="0"/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219075" y="3014663"/>
            <a:ext cx="8277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5125" name="Rectangle 12"/>
          <p:cNvSpPr>
            <a:spLocks noChangeArrowheads="1"/>
          </p:cNvSpPr>
          <p:nvPr/>
        </p:nvSpPr>
        <p:spPr bwMode="auto">
          <a:xfrm>
            <a:off x="219075" y="3014663"/>
            <a:ext cx="8277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5126" name="Rectangle 14"/>
          <p:cNvSpPr>
            <a:spLocks noChangeArrowheads="1"/>
          </p:cNvSpPr>
          <p:nvPr/>
        </p:nvSpPr>
        <p:spPr bwMode="auto">
          <a:xfrm>
            <a:off x="219075" y="3014663"/>
            <a:ext cx="8277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5127" name="Rectangle 16"/>
          <p:cNvSpPr>
            <a:spLocks noChangeArrowheads="1"/>
          </p:cNvSpPr>
          <p:nvPr/>
        </p:nvSpPr>
        <p:spPr bwMode="auto">
          <a:xfrm>
            <a:off x="219075" y="3014663"/>
            <a:ext cx="8277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sp>
        <p:nvSpPr>
          <p:cNvPr id="5128" name="Rectangle 18"/>
          <p:cNvSpPr>
            <a:spLocks noChangeArrowheads="1"/>
          </p:cNvSpPr>
          <p:nvPr/>
        </p:nvSpPr>
        <p:spPr bwMode="auto">
          <a:xfrm>
            <a:off x="219075" y="3014663"/>
            <a:ext cx="8277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4572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457199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0574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28600" y="2057400"/>
            <a:ext cx="39624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419600" y="1676400"/>
            <a:ext cx="4267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شروط اجتياز السنة التحضيرية: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الحصول على الدرجة 5 في اختبار ال (إيلتس) 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  <a:hlinkClick r:id="rId3" tooltip="لغة إنجليزية"/>
              </a:rPr>
              <a:t>للغة الإنجليزية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 (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IELTS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 أو ما يعادلها في اختبار</a:t>
            </a:r>
            <a:r>
              <a:rPr kumimoji="0" lang="ar-S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التوفل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TOEFL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 )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),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أن لا يقل المعدل التراكمي في نهاية السنة التحضيرية لبقية المواد عن 3.5 من 5    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عدم الرسوب أو الحرمان في أي مادة من مواد السنة</a:t>
            </a:r>
            <a:r>
              <a:rPr kumimoji="0" lang="ar-SA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 </a:t>
            </a:r>
            <a:r>
              <a:rPr kumimoji="0" lang="ar-SA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" pitchFamily="2" charset="-78"/>
                <a:ea typeface="Times New Roman" pitchFamily="18" charset="0"/>
                <a:cs typeface="Sakkal Majalla" pitchFamily="2" charset="-78"/>
              </a:rPr>
              <a:t>التحضيرية.</a:t>
            </a:r>
            <a:endParaRPr kumimoji="0" lang="ar-SA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990600"/>
            <a:ext cx="4343400" cy="3809999"/>
          </a:xfrm>
        </p:spPr>
        <p:txBody>
          <a:bodyPr>
            <a:normAutofit fontScale="90000"/>
          </a:bodyPr>
          <a:lstStyle/>
          <a:p>
            <a:r>
              <a:rPr lang="ar-SA" sz="2800" dirty="0" smtClean="0"/>
              <a:t>*تم تقسيم الطلاب إلى مجموعات وذلك حسب مستواهم باللغة الإنجليزية.</a:t>
            </a:r>
            <a:br>
              <a:rPr lang="ar-SA" sz="2800" dirty="0" smtClean="0"/>
            </a:br>
            <a:r>
              <a:rPr lang="ar-SA" sz="2800" dirty="0" smtClean="0"/>
              <a:t>*يشترك جميع الطلاب في دراسة بقية المواد(بيولوجية الإنسان, الحاسب الآلي, الثقافة الإسلامية بالإضافة إلى الحوار الحر باللغة الإنجليزية).</a:t>
            </a:r>
            <a:br>
              <a:rPr lang="ar-SA" sz="2800" dirty="0" smtClean="0"/>
            </a:br>
            <a:endParaRPr lang="ar-S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4800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ar-SA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لمحات حول الدراسة في الكلية: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467100" cy="305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440"/>
            <a:ext cx="9144000" cy="683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مبنى الكليات الجديد</a:t>
            </a:r>
            <a:endParaRPr lang="ar-SA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3970337" cy="270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00400"/>
            <a:ext cx="4114800" cy="282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200400"/>
            <a:ext cx="396414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914401"/>
            <a:ext cx="2895600" cy="2286000"/>
          </a:xfrm>
        </p:spPr>
        <p:txBody>
          <a:bodyPr/>
          <a:lstStyle/>
          <a:p>
            <a:pPr algn="ctr"/>
            <a:r>
              <a:rPr lang="ar-SA" sz="28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* تسلم الطلاب كتب اللغة الإنجليزية و كتاب بيولوجية الإنسان مجاناً في مبادرة رائعة من الجامعة.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85800"/>
            <a:ext cx="3048000" cy="3872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شكرا للجميع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4648200" cy="323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29" name="Group 5"/>
          <p:cNvGrpSpPr>
            <a:grpSpLocks noChangeAspect="1"/>
          </p:cNvGrpSpPr>
          <p:nvPr/>
        </p:nvGrpSpPr>
        <p:grpSpPr bwMode="auto">
          <a:xfrm>
            <a:off x="4953000" y="304800"/>
            <a:ext cx="3962400" cy="4419600"/>
            <a:chOff x="3360" y="336"/>
            <a:chExt cx="2082" cy="1824"/>
          </a:xfrm>
          <a:effectLst>
            <a:outerShdw blurRad="533400" dist="50800" dir="17160000" algn="ctr" rotWithShape="0">
              <a:schemeClr val="tx1">
                <a:lumMod val="85000"/>
                <a:lumOff val="15000"/>
                <a:alpha val="43000"/>
              </a:schemeClr>
            </a:outerShdw>
          </a:effectLst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60" y="336"/>
              <a:ext cx="2082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ar-SA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-17000" contrast="6000"/>
            </a:blip>
            <a:srcRect/>
            <a:stretch>
              <a:fillRect/>
            </a:stretch>
          </p:blipFill>
          <p:spPr bwMode="auto">
            <a:xfrm>
              <a:off x="3360" y="336"/>
              <a:ext cx="2088" cy="18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429000"/>
            <a:ext cx="46482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481328"/>
            <a:ext cx="4419600" cy="4525963"/>
          </a:xfrm>
        </p:spPr>
        <p:txBody>
          <a:bodyPr>
            <a:normAutofit/>
          </a:bodyPr>
          <a:lstStyle/>
          <a:p>
            <a:r>
              <a:rPr lang="ar-SA" sz="2200" dirty="0" smtClean="0"/>
              <a:t>الهدف: قبول 50 طالب للطب البشري و 30 لطب الأسنان.</a:t>
            </a:r>
          </a:p>
          <a:p>
            <a:r>
              <a:rPr lang="ar-SA" sz="2200" dirty="0" smtClean="0"/>
              <a:t>تقدم الطلاب عن طريق القبول الموحد.</a:t>
            </a:r>
          </a:p>
          <a:p>
            <a:r>
              <a:rPr lang="ar-SA" sz="2200" dirty="0" smtClean="0"/>
              <a:t>تم قبول 150 طالب.</a:t>
            </a:r>
          </a:p>
          <a:p>
            <a:r>
              <a:rPr lang="ar-SA" sz="2200" dirty="0" smtClean="0"/>
              <a:t>تم إجراء امتحان لغة إنجليزية لجميع المتقدمين.</a:t>
            </a:r>
          </a:p>
          <a:p>
            <a:r>
              <a:rPr lang="ar-SA" sz="2200" dirty="0" smtClean="0"/>
              <a:t>تم إجراء مقابلة شخصية مستهدفة.</a:t>
            </a:r>
          </a:p>
          <a:p>
            <a:r>
              <a:rPr lang="ar-SA" sz="2200" dirty="0" smtClean="0"/>
              <a:t>تم قبول جميع الـ 150 طالب.</a:t>
            </a:r>
          </a:p>
          <a:p>
            <a:r>
              <a:rPr lang="ar-SA" sz="2200" dirty="0" smtClean="0"/>
              <a:t>45 طالب للطب البشري.</a:t>
            </a:r>
          </a:p>
          <a:p>
            <a:r>
              <a:rPr lang="ar-SA" sz="2200" dirty="0" smtClean="0"/>
              <a:t>25 لطب الأسنان.</a:t>
            </a:r>
          </a:p>
          <a:p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/>
              <a:t>لمحات عن القبول في الكليتين</a:t>
            </a:r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846637" y="2057400"/>
            <a:ext cx="4297363" cy="3978275"/>
          </a:xfrm>
        </p:spPr>
        <p:txBody>
          <a:bodyPr/>
          <a:lstStyle/>
          <a:p>
            <a:pPr lvl="1"/>
            <a:r>
              <a:rPr lang="ar-SA" dirty="0" smtClean="0"/>
              <a:t>تمت الإستفادة من كلية العلوم الطبية التطبيقية و كلية المجتمع بالمجمعة لطلاب السنة التحضيرية للطب و كلية العلوم بالزلفي لطب الأسنان. </a:t>
            </a:r>
            <a:endParaRPr lang="ar-JO" dirty="0" smtClean="0"/>
          </a:p>
        </p:txBody>
      </p:sp>
      <p:sp>
        <p:nvSpPr>
          <p:cNvPr id="6146" name="AutoShap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001000" cy="1012825"/>
          </a:xfrm>
        </p:spPr>
        <p:txBody>
          <a:bodyPr/>
          <a:lstStyle/>
          <a:p>
            <a:pPr algn="r" rtl="1" eaLnBrk="1" hangingPunct="1"/>
            <a:r>
              <a:rPr lang="ar-SA" dirty="0" smtClean="0"/>
              <a:t>لمحات عن التجهيزات</a:t>
            </a:r>
            <a:endParaRPr lang="en-US" dirty="0" smtClean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91000"/>
            <a:ext cx="38258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38100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9876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ar-SA" dirty="0" smtClean="0"/>
              <a:t>لمحات عن الدراسة</a:t>
            </a: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410200" y="1295400"/>
            <a:ext cx="3276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r>
              <a:rPr lang="ar-SA" sz="3100" dirty="0" smtClean="0"/>
              <a:t>إصدار دليل الطالب</a:t>
            </a:r>
            <a:endParaRPr lang="ar-SA" sz="31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156054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1676400"/>
            <a:ext cx="41910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1524000"/>
            <a:ext cx="3886200" cy="3581400"/>
          </a:xfrm>
          <a:effectLst>
            <a:outerShdw blurRad="1079500" dist="1587500" dir="14280000" sx="145000" sy="145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marL="342900" indent="-342900" algn="just"/>
            <a:r>
              <a:rPr lang="ar-SA" sz="1800" dirty="0" smtClean="0"/>
              <a:t>الأهداف العامة للسنة التحضيرية: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ar-SA" sz="1800" dirty="0" smtClean="0"/>
              <a:t>1- </a:t>
            </a:r>
            <a:r>
              <a:rPr lang="ar-SA" sz="1800" b="0" dirty="0" smtClean="0"/>
              <a:t>تهيئة الطلاب المستجدين للدراسة الجامعية لاسيما فيما يتعلق بالبيئة المعرفية و نظام الدراسة و اللوائح و الأنظمة.  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ar-SA" sz="1800" b="0" dirty="0" smtClean="0"/>
              <a:t>2- ترسيخ المبادئ الأساسية للتعلم وغرس روح المبادرة و الثقة بالنفس و رفع مستوى الوعي بأهمية الانضباط - الالتزام - الشعور بالمسؤولية.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ar-SA" sz="1800" b="0" dirty="0" smtClean="0"/>
              <a:t>3- تنمية مهارات الطلاب في اللغة الإنجليزية و مهارات التعلم و الإتصال و الحاسب الآلي  مع التركيز على اللغة الإنجليزية. 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r>
              <a:rPr lang="ar-SA" sz="1800" b="0" dirty="0" smtClean="0"/>
              <a:t>4- اكتساب مبادئ العلوم الأساسية التي تؤهل الطالب لدراسة الطب البشري وطب الأسنان. </a:t>
            </a:r>
            <a:r>
              <a:rPr lang="en-US" sz="1800" b="0" dirty="0" smtClean="0"/>
              <a:t/>
            </a:r>
            <a:br>
              <a:rPr lang="en-US" sz="1800" b="0" dirty="0" smtClean="0"/>
            </a:br>
            <a:endParaRPr lang="ar-SA" sz="1800" b="0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168140" cy="41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2209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"/>
            <a:ext cx="629360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862</TotalTime>
  <Words>193</Words>
  <Application>Microsoft Office PowerPoint</Application>
  <PresentationFormat>On-screen Show (4:3)</PresentationFormat>
  <Paragraphs>25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كلية الطب البشري Faculty of Medicine  كلية طب الأسنان Faculty of Dentistry  إعداد ا.د منصور إبراهيم المنصور    </vt:lpstr>
      <vt:lpstr>PowerPoint Presentation</vt:lpstr>
      <vt:lpstr>لمحات عن القبول في الكليتين</vt:lpstr>
      <vt:lpstr>PowerPoint Presentation</vt:lpstr>
      <vt:lpstr>لمحات عن التجهيزات</vt:lpstr>
      <vt:lpstr>لمحات عن الدراسة</vt:lpstr>
      <vt:lpstr>  إصدار دليل الطالب</vt:lpstr>
      <vt:lpstr>الأهداف العامة للسنة التحضيرية:  1- تهيئة الطلاب المستجدين للدراسة الجامعية لاسيما فيما يتعلق بالبيئة المعرفية و نظام الدراسة و اللوائح و الأنظمة.   2- ترسيخ المبادئ الأساسية للتعلم وغرس روح المبادرة و الثقة بالنفس و رفع مستوى الوعي بأهمية الانضباط - الالتزام - الشعور بالمسؤولية. 3- تنمية مهارات الطلاب في اللغة الإنجليزية و مهارات التعلم و الإتصال و الحاسب الآلي  مع التركيز على اللغة الإنجليزية.  4- اكتساب مبادئ العلوم الأساسية التي تؤهل الطالب لدراسة الطب البشري وطب الأسنان.  </vt:lpstr>
      <vt:lpstr>PowerPoint Presentation</vt:lpstr>
      <vt:lpstr>PowerPoint Presentation</vt:lpstr>
      <vt:lpstr>*تم تقسيم الطلاب إلى مجموعات وذلك حسب مستواهم باللغة الإنجليزية. *يشترك جميع الطلاب في دراسة بقية المواد(بيولوجية الإنسان, الحاسب الآلي, الثقافة الإسلامية بالإضافة إلى الحوار الحر باللغة الإنجليزية). </vt:lpstr>
      <vt:lpstr>PowerPoint Presentation</vt:lpstr>
      <vt:lpstr>PowerPoint Presentation</vt:lpstr>
      <vt:lpstr>PowerPoint Presentation</vt:lpstr>
      <vt:lpstr>شكرا للجميع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كلية العلوم بالزلفي ترحب بمعالي مدير الجامعة</dc:title>
  <dc:creator>SMADI</dc:creator>
  <cp:lastModifiedBy>e</cp:lastModifiedBy>
  <cp:revision>122</cp:revision>
  <dcterms:created xsi:type="dcterms:W3CDTF">2010-10-24T09:40:07Z</dcterms:created>
  <dcterms:modified xsi:type="dcterms:W3CDTF">2012-05-21T04:32:23Z</dcterms:modified>
</cp:coreProperties>
</file>